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Enrique?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</a:t>
            </a:r>
            <a:r>
              <a:rPr lang="en-US" sz="2800" u="sng" dirty="0" smtClean="0"/>
              <a:t>Reflection: </a:t>
            </a:r>
            <a:r>
              <a:rPr lang="en-US" sz="2800" dirty="0" smtClean="0"/>
              <a:t> </a:t>
            </a:r>
            <a:r>
              <a:rPr lang="en-US" sz="2800" dirty="0" smtClean="0"/>
              <a:t>How is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’ trip to the US? What challenges did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have once he crossed the border?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(48:00)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57c:</a:t>
            </a:r>
            <a:r>
              <a:rPr lang="en-US" sz="2800" dirty="0" smtClean="0"/>
              <a:t> </a:t>
            </a:r>
            <a:r>
              <a:rPr lang="en-US" sz="2800" dirty="0"/>
              <a:t>Complete p. 1 </a:t>
            </a:r>
            <a:r>
              <a:rPr lang="en-US" sz="2800" dirty="0" smtClean="0"/>
              <a:t>(#5,9</a:t>
            </a:r>
            <a:r>
              <a:rPr lang="en-US" sz="2800" dirty="0"/>
              <a:t>), p.2 (# 7,8), p. 3 (#9-11), p. 5 (# 24-29) 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</a:t>
            </a:r>
            <a:r>
              <a:rPr lang="en-US" smtClean="0">
                <a:solidFill>
                  <a:srgbClr val="0070C0"/>
                </a:solidFill>
              </a:rPr>
              <a:t>Clase 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</a:t>
            </a:r>
            <a:r>
              <a:rPr lang="en-US" smtClean="0">
                <a:solidFill>
                  <a:srgbClr val="0070C0"/>
                </a:solidFill>
              </a:rPr>
              <a:t>el 27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15375</TotalTime>
  <Words>99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27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80</cp:revision>
  <cp:lastPrinted>2015-05-20T16:26:09Z</cp:lastPrinted>
  <dcterms:created xsi:type="dcterms:W3CDTF">2014-05-12T21:03:23Z</dcterms:created>
  <dcterms:modified xsi:type="dcterms:W3CDTF">2017-03-27T15:27:59Z</dcterms:modified>
</cp:coreProperties>
</file>